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B9CA1-0655-46DD-966A-93C101F7E2EE}" type="datetimeFigureOut">
              <a:rPr lang="es-CO" smtClean="0"/>
              <a:t>10/09/2013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4468-C609-430D-A1C0-1FBBECD0B5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71088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B9CA1-0655-46DD-966A-93C101F7E2EE}" type="datetimeFigureOut">
              <a:rPr lang="es-CO" smtClean="0"/>
              <a:t>10/09/2013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4468-C609-430D-A1C0-1FBBECD0B5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65557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B9CA1-0655-46DD-966A-93C101F7E2EE}" type="datetimeFigureOut">
              <a:rPr lang="es-CO" smtClean="0"/>
              <a:t>10/09/2013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4468-C609-430D-A1C0-1FBBECD0B5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74290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B9CA1-0655-46DD-966A-93C101F7E2EE}" type="datetimeFigureOut">
              <a:rPr lang="es-CO" smtClean="0"/>
              <a:t>10/09/2013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4468-C609-430D-A1C0-1FBBECD0B5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51295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B9CA1-0655-46DD-966A-93C101F7E2EE}" type="datetimeFigureOut">
              <a:rPr lang="es-CO" smtClean="0"/>
              <a:t>10/09/2013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4468-C609-430D-A1C0-1FBBECD0B5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77971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B9CA1-0655-46DD-966A-93C101F7E2EE}" type="datetimeFigureOut">
              <a:rPr lang="es-CO" smtClean="0"/>
              <a:t>10/09/2013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4468-C609-430D-A1C0-1FBBECD0B5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94239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B9CA1-0655-46DD-966A-93C101F7E2EE}" type="datetimeFigureOut">
              <a:rPr lang="es-CO" smtClean="0"/>
              <a:t>10/09/2013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4468-C609-430D-A1C0-1FBBECD0B5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08487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B9CA1-0655-46DD-966A-93C101F7E2EE}" type="datetimeFigureOut">
              <a:rPr lang="es-CO" smtClean="0"/>
              <a:t>10/09/2013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4468-C609-430D-A1C0-1FBBECD0B5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42170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B9CA1-0655-46DD-966A-93C101F7E2EE}" type="datetimeFigureOut">
              <a:rPr lang="es-CO" smtClean="0"/>
              <a:t>10/09/2013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4468-C609-430D-A1C0-1FBBECD0B5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0817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B9CA1-0655-46DD-966A-93C101F7E2EE}" type="datetimeFigureOut">
              <a:rPr lang="es-CO" smtClean="0"/>
              <a:t>10/09/2013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4468-C609-430D-A1C0-1FBBECD0B5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97267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B9CA1-0655-46DD-966A-93C101F7E2EE}" type="datetimeFigureOut">
              <a:rPr lang="es-CO" smtClean="0"/>
              <a:t>10/09/2013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4468-C609-430D-A1C0-1FBBECD0B5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12699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B9CA1-0655-46DD-966A-93C101F7E2EE}" type="datetimeFigureOut">
              <a:rPr lang="es-CO" smtClean="0"/>
              <a:t>10/09/2013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44468-C609-430D-A1C0-1FBBECD0B5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62239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/>
            </a:r>
            <a:br>
              <a:rPr lang="es-CO" dirty="0" smtClean="0"/>
            </a:br>
            <a:endParaRPr lang="es-CO" dirty="0"/>
          </a:p>
        </p:txBody>
      </p:sp>
      <p:pic>
        <p:nvPicPr>
          <p:cNvPr id="1026" name="Picture 2" descr="http://hipotecashipotecas.es/wp-content/uploads/2009/11/inmueb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38231"/>
            <a:ext cx="4320480" cy="1969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 dirty="0" smtClean="0"/>
          </a:p>
          <a:p>
            <a:endParaRPr lang="es-CO" dirty="0"/>
          </a:p>
        </p:txBody>
      </p:sp>
      <p:sp>
        <p:nvSpPr>
          <p:cNvPr id="6" name="5 Rectángulo"/>
          <p:cNvSpPr/>
          <p:nvPr/>
        </p:nvSpPr>
        <p:spPr>
          <a:xfrm>
            <a:off x="2903356" y="1414836"/>
            <a:ext cx="1692188" cy="2160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6 Rectángulo"/>
          <p:cNvSpPr/>
          <p:nvPr/>
        </p:nvSpPr>
        <p:spPr>
          <a:xfrm>
            <a:off x="2900974" y="1901915"/>
            <a:ext cx="1692188" cy="2160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7 Rectángulo"/>
          <p:cNvSpPr/>
          <p:nvPr/>
        </p:nvSpPr>
        <p:spPr>
          <a:xfrm>
            <a:off x="1230155" y="1338182"/>
            <a:ext cx="8402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 smtClean="0">
                <a:latin typeface="Bernard MT Condensed" pitchFamily="18" charset="0"/>
              </a:rPr>
              <a:t>Usuario</a:t>
            </a:r>
            <a:endParaRPr lang="es-CO" dirty="0">
              <a:latin typeface="Bernard MT Condensed" pitchFamily="18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187624" y="1825261"/>
            <a:ext cx="1167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 smtClean="0">
                <a:latin typeface="Bernard MT Condensed" pitchFamily="18" charset="0"/>
              </a:rPr>
              <a:t>Contraseña</a:t>
            </a:r>
            <a:endParaRPr lang="es-CO" dirty="0">
              <a:latin typeface="Bernard MT Condensed" pitchFamily="18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2438152" y="566898"/>
            <a:ext cx="1789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 smtClean="0">
                <a:latin typeface="Bernard MT Condensed" pitchFamily="18" charset="0"/>
              </a:rPr>
              <a:t>Ingreso al sistema</a:t>
            </a:r>
          </a:p>
        </p:txBody>
      </p:sp>
    </p:spTree>
    <p:extLst>
      <p:ext uri="{BB962C8B-B14F-4D97-AF65-F5344CB8AC3E}">
        <p14:creationId xmlns:p14="http://schemas.microsoft.com/office/powerpoint/2010/main" val="2637652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/>
            </a:r>
            <a:br>
              <a:rPr lang="es-CO" dirty="0" smtClean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0630" y="1300118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s-CO" dirty="0" smtClean="0"/>
          </a:p>
          <a:p>
            <a:pPr marL="0" indent="0">
              <a:buNone/>
            </a:pPr>
            <a:endParaRPr lang="es-CO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1691680" y="1196752"/>
            <a:ext cx="5832648" cy="41764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3" name="Picture 2" descr="http://hipotecashipotecas.es/wp-content/uploads/2009/11/inmueb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1" y="1196752"/>
            <a:ext cx="5832647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3059832" y="1300118"/>
            <a:ext cx="2520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dirty="0" smtClean="0">
                <a:latin typeface="Bernard MT Condensed" pitchFamily="18" charset="0"/>
              </a:rPr>
              <a:t>clientes</a:t>
            </a:r>
            <a:endParaRPr lang="es-CO" dirty="0">
              <a:latin typeface="Bernard MT Condensed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835696" y="2276872"/>
            <a:ext cx="973343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 smtClean="0">
                <a:latin typeface="Bernard MT Condensed" pitchFamily="18" charset="0"/>
              </a:rPr>
              <a:t>Nombre:</a:t>
            </a:r>
          </a:p>
          <a:p>
            <a:endParaRPr lang="es-CO" dirty="0" smtClean="0">
              <a:latin typeface="Bernard MT Condensed" pitchFamily="18" charset="0"/>
            </a:endParaRPr>
          </a:p>
          <a:p>
            <a:r>
              <a:rPr lang="es-CO" dirty="0" smtClean="0">
                <a:latin typeface="Bernard MT Condensed" pitchFamily="18" charset="0"/>
              </a:rPr>
              <a:t>Apellido:</a:t>
            </a:r>
          </a:p>
          <a:p>
            <a:endParaRPr lang="es-CO" dirty="0" smtClean="0">
              <a:latin typeface="Bernard MT Condensed" pitchFamily="18" charset="0"/>
            </a:endParaRPr>
          </a:p>
          <a:p>
            <a:r>
              <a:rPr lang="es-CO" dirty="0" smtClean="0">
                <a:latin typeface="Bernard MT Condensed" pitchFamily="18" charset="0"/>
              </a:rPr>
              <a:t>Email:</a:t>
            </a:r>
          </a:p>
          <a:p>
            <a:endParaRPr lang="es-CO" dirty="0" smtClean="0">
              <a:latin typeface="Bernard MT Condensed" pitchFamily="18" charset="0"/>
            </a:endParaRPr>
          </a:p>
          <a:p>
            <a:r>
              <a:rPr lang="es-CO" dirty="0" smtClean="0">
                <a:latin typeface="Bernard MT Condensed" pitchFamily="18" charset="0"/>
              </a:rPr>
              <a:t>Salario:</a:t>
            </a:r>
          </a:p>
          <a:p>
            <a:endParaRPr lang="es-CO" dirty="0" smtClean="0">
              <a:latin typeface="Bernard MT Condensed" pitchFamily="18" charset="0"/>
            </a:endParaRPr>
          </a:p>
          <a:p>
            <a:r>
              <a:rPr lang="es-CO" dirty="0" smtClean="0">
                <a:latin typeface="Bernard MT Condensed" pitchFamily="18" charset="0"/>
              </a:rPr>
              <a:t>Fiador:</a:t>
            </a:r>
            <a:endParaRPr lang="es-CO" dirty="0">
              <a:latin typeface="Bernard MT Condensed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131840" y="2420888"/>
            <a:ext cx="3240360" cy="2160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8 Rectángulo"/>
          <p:cNvSpPr/>
          <p:nvPr/>
        </p:nvSpPr>
        <p:spPr>
          <a:xfrm>
            <a:off x="3131840" y="2920786"/>
            <a:ext cx="3384376" cy="2160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9 Rectángulo"/>
          <p:cNvSpPr/>
          <p:nvPr/>
        </p:nvSpPr>
        <p:spPr>
          <a:xfrm>
            <a:off x="3131840" y="3463262"/>
            <a:ext cx="3384376" cy="2125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" name="10 Rectángulo"/>
          <p:cNvSpPr/>
          <p:nvPr/>
        </p:nvSpPr>
        <p:spPr>
          <a:xfrm>
            <a:off x="3131840" y="4005064"/>
            <a:ext cx="1296144" cy="2160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11 Rectángulo"/>
          <p:cNvSpPr/>
          <p:nvPr/>
        </p:nvSpPr>
        <p:spPr>
          <a:xfrm>
            <a:off x="3059832" y="4578389"/>
            <a:ext cx="3384376" cy="28106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93602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hipotecashipotecas.es/wp-content/uploads/2009/11/inmueb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009328"/>
            <a:ext cx="5832647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3668996" y="1268760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 smtClean="0">
                <a:latin typeface="Bernard MT Condensed" pitchFamily="18" charset="0"/>
              </a:rPr>
              <a:t>inmuebles</a:t>
            </a:r>
            <a:endParaRPr lang="es-CO" dirty="0">
              <a:latin typeface="Bernard MT Condensed" pitchFamily="18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763688" y="1844824"/>
            <a:ext cx="11521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 smtClean="0">
                <a:latin typeface="Bernard MT Condensed" pitchFamily="18" charset="0"/>
              </a:rPr>
              <a:t>Lugar:</a:t>
            </a:r>
          </a:p>
          <a:p>
            <a:endParaRPr lang="es-CO" dirty="0" smtClean="0">
              <a:latin typeface="Bernard MT Condensed" pitchFamily="18" charset="0"/>
            </a:endParaRPr>
          </a:p>
          <a:p>
            <a:r>
              <a:rPr lang="es-CO" dirty="0" smtClean="0">
                <a:latin typeface="Bernard MT Condensed" pitchFamily="18" charset="0"/>
              </a:rPr>
              <a:t>Precio:</a:t>
            </a:r>
          </a:p>
          <a:p>
            <a:endParaRPr lang="es-CO" dirty="0" smtClean="0">
              <a:latin typeface="Bernard MT Condensed" pitchFamily="18" charset="0"/>
            </a:endParaRPr>
          </a:p>
          <a:p>
            <a:r>
              <a:rPr lang="es-CO" dirty="0" smtClean="0">
                <a:latin typeface="Bernard MT Condensed" pitchFamily="18" charset="0"/>
              </a:rPr>
              <a:t>Código:</a:t>
            </a:r>
          </a:p>
          <a:p>
            <a:endParaRPr lang="es-CO" dirty="0" smtClean="0">
              <a:latin typeface="Bernard MT Condensed" pitchFamily="18" charset="0"/>
            </a:endParaRPr>
          </a:p>
          <a:p>
            <a:r>
              <a:rPr lang="es-CO" dirty="0" smtClean="0">
                <a:latin typeface="Bernard MT Condensed" pitchFamily="18" charset="0"/>
              </a:rPr>
              <a:t>Tipo:</a:t>
            </a:r>
          </a:p>
          <a:p>
            <a:endParaRPr lang="es-CO" dirty="0">
              <a:latin typeface="Bernard MT Condensed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949352" y="1988840"/>
            <a:ext cx="3168352" cy="20608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8 Rectángulo"/>
          <p:cNvSpPr/>
          <p:nvPr/>
        </p:nvSpPr>
        <p:spPr>
          <a:xfrm>
            <a:off x="2915816" y="2492896"/>
            <a:ext cx="2160240" cy="2160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9 Rectángulo"/>
          <p:cNvSpPr/>
          <p:nvPr/>
        </p:nvSpPr>
        <p:spPr>
          <a:xfrm>
            <a:off x="2949352" y="3097560"/>
            <a:ext cx="1880539" cy="1963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" name="10 Rectángulo"/>
          <p:cNvSpPr/>
          <p:nvPr/>
        </p:nvSpPr>
        <p:spPr>
          <a:xfrm>
            <a:off x="2908945" y="3573016"/>
            <a:ext cx="3168352" cy="2160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157446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25</Words>
  <Application>Microsoft Office PowerPoint</Application>
  <PresentationFormat>Presentación en pantalla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 </vt:lpstr>
      <vt:lpstr>  </vt:lpstr>
      <vt:lpstr>Presentación de PowerPoint</vt:lpstr>
    </vt:vector>
  </TitlesOfParts>
  <Company>SECRETARIA DE EDUCACION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IE GABRIEL GARCIA MARQUEZ</dc:creator>
  <cp:lastModifiedBy>IE GABRIEL GARCIA MARQUEZ</cp:lastModifiedBy>
  <cp:revision>4</cp:revision>
  <dcterms:created xsi:type="dcterms:W3CDTF">2013-09-10T11:28:43Z</dcterms:created>
  <dcterms:modified xsi:type="dcterms:W3CDTF">2013-09-10T12:52:16Z</dcterms:modified>
</cp:coreProperties>
</file>